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616" autoAdjust="0"/>
  </p:normalViewPr>
  <p:slideViewPr>
    <p:cSldViewPr snapToGrid="0">
      <p:cViewPr varScale="1">
        <p:scale>
          <a:sx n="86" d="100"/>
          <a:sy n="86" d="100"/>
        </p:scale>
        <p:origin x="12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0B863-09C7-4449-87BF-A3EE32722672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9253E-1EA0-4D03-B008-4BB94569B4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59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89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840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284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898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494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890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625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152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630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王贞仪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D9253E-1EA0-4D03-B008-4BB94569B4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15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0973D6-5742-7889-F0CA-0614DD35E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EAE5B20-42BF-5B57-E78A-E8ABE7DA41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349981-F23A-0D96-926E-BB618A8C9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9CD4196-CB47-AE62-E152-6118F624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BADF75-ECCF-68C4-200D-CED274848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512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EE0025-8853-8A4C-8004-8575DFB1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82A0BC-22B4-4490-4818-DFC2F7355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872A42-094D-2329-FE47-70D1909A7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E9281C-0CD2-3402-961C-EAD849DA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3711B5-0427-FD9F-BBB7-37B223105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213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B93733-943E-410C-E403-A8A69FF6F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170D756-235B-BA3A-0645-AEF9300B6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DDD51D-94F5-A062-089E-58FDC2172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6F7900-A242-0291-936D-53D18F058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A39B5A-0258-68F1-5900-E0FA95B1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32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E7ED69-046A-1386-54C9-7A574A50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EF38D-9015-3D8E-238C-E9EF4F0FD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986BF0D-9F15-C8F7-2A5F-7BC80F07C8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2FC50E7-760B-4259-8E7B-3FBAA353F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98CC6AC-725A-F815-D62D-A80909B74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24820A2-2B85-5037-E766-C290ADAF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899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0441AE-8E52-AAF4-AD8C-553E23C88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8BDF3AA-CD41-1907-AF59-816D2ECC90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6616E0F-9C98-DC1D-7B87-BC915CAF0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793544F-A0F0-9C4B-7CBE-088726E1D1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4F8D90E-67E2-4BF1-DB1A-C9E722798C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23D92D-E9A5-9270-FCA4-C72F7481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54D28CE-7C77-0438-A407-403FED56C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3C6C799-4E62-80BF-0B0C-30565718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78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0B1CD-199A-23EA-0294-D78FD421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7F4817E-E4FA-C972-30CC-61E0419B5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45BCAC6-8BC4-3302-380D-1BB9BC72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978007C-B7A7-C5BC-3FB3-BFD7FDBAD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82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A94E3A0-362D-7C52-8826-5958644B6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CB9FEA-0F29-3E08-69A4-B07216A1B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D55149-B945-05E3-EE03-9FE7CA80D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22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E5D50A-3D3B-2A6C-AC43-3915202F2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D412BD-2F8C-1B4B-5131-1A38CD70B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8507D4A-F16F-1DEB-1E36-0E3DEEA7D7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25325A-3AE4-FBD1-FBD2-B3DA687BF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730C63-81A7-E46E-F2BA-2DB351734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AB6B31-F604-6D7C-35F6-335348CA3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52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76A86E-C86B-7859-D3B6-224A4D45F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A1E3F61-EECD-25EA-E847-DF5EF46DE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09159E8-A6D6-4941-E820-1CC43187B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A46F19B-0089-CC12-6F76-18937D7E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B739030-5E57-3FF1-5741-DFF90923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CE10F42-CB7D-5742-0773-A45E9921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345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F6549A-C100-33D0-FC24-9FE8E005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285ED4A-6D1E-26A0-B9DB-FC9197D3C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E2B1DC-0A91-8F1F-BC17-F46CC6318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B8E6E43-2CBC-BA7D-F710-A2867733B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C138A86-2BE7-4CEF-E590-64983B91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19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B1E5C44-0271-3C3D-B072-30DF8C49E7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CFB84A2-1EC5-42FD-5865-33EF4223D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65A930-2EDF-94FB-FF19-C6C80505B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503A61-0D8F-88AD-0DF2-BEB26A233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EDEE7A-3BB3-BD56-6886-710451F1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144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E5F09CE-FFC7-8313-B13D-C57580B00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73C204B-A33C-0ED3-CE6F-F6B79DB86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FEAE96-211A-612E-DC65-A3CE9F03C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DCFED-52DE-4B59-A68C-6A9D32C6FA04}" type="datetimeFigureOut">
              <a:rPr lang="zh-CN" altLang="en-US" smtClean="0"/>
              <a:t>2026/6/29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5BFE38-2020-F404-5C1C-1216D09AF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114489-5B3C-6B63-5261-2A3C0FA59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85CB2-80E3-44AA-97D1-C628EEF1D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06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713FC4B-67B2-7385-24EF-92F8A0309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5"/>
            <a:ext cx="12192000" cy="685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56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01" y="0"/>
            <a:ext cx="122005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6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602" y="4066"/>
            <a:ext cx="12203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2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42"/>
            <a:ext cx="12192000" cy="684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7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03" y="8317"/>
            <a:ext cx="12148936" cy="685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5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05"/>
            <a:ext cx="12183549" cy="68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11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" y="19679"/>
            <a:ext cx="12175135" cy="68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10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269"/>
            <a:ext cx="12192000" cy="683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5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348"/>
            <a:ext cx="12192000" cy="685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C1CCC9C-E093-00AD-8D69-4DAF5EF94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5744"/>
            <a:ext cx="12192000" cy="684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37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1170</TotalTime>
  <Words>40</Words>
  <Application>Microsoft Office PowerPoint</Application>
  <PresentationFormat>宽屏</PresentationFormat>
  <Paragraphs>20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暮阳 青空</dc:creator>
  <cp:lastModifiedBy>暮阳 青空</cp:lastModifiedBy>
  <cp:revision>32</cp:revision>
  <dcterms:created xsi:type="dcterms:W3CDTF">2025-04-27T06:06:19Z</dcterms:created>
  <dcterms:modified xsi:type="dcterms:W3CDTF">2026-06-29T15:19:26Z</dcterms:modified>
</cp:coreProperties>
</file>